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2"/>
  </p:notesMasterIdLst>
  <p:sldIdLst>
    <p:sldId id="292" r:id="rId2"/>
    <p:sldId id="515" r:id="rId3"/>
    <p:sldId id="532" r:id="rId4"/>
    <p:sldId id="517" r:id="rId5"/>
    <p:sldId id="533" r:id="rId6"/>
    <p:sldId id="534" r:id="rId7"/>
    <p:sldId id="535" r:id="rId8"/>
    <p:sldId id="536" r:id="rId9"/>
    <p:sldId id="538" r:id="rId10"/>
    <p:sldId id="53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76" autoAdjust="0"/>
    <p:restoredTop sz="94609" autoAdjust="0"/>
  </p:normalViewPr>
  <p:slideViewPr>
    <p:cSldViewPr snapToGrid="0" showGuides="1">
      <p:cViewPr varScale="1">
        <p:scale>
          <a:sx n="61" d="100"/>
          <a:sy n="61" d="100"/>
        </p:scale>
        <p:origin x="216" y="1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28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8E76B-1794-4FD4-985A-A70CC72DA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3598" r="-5737" b="8148"/>
          <a:stretch/>
        </p:blipFill>
        <p:spPr>
          <a:xfrm>
            <a:off x="3120571" y="0"/>
            <a:ext cx="5326743" cy="6855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82DE95-9191-4C52-A91D-FD73D5DD8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3"/>
          <a:stretch/>
        </p:blipFill>
        <p:spPr>
          <a:xfrm>
            <a:off x="3463452" y="2689748"/>
            <a:ext cx="1984865" cy="1112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05D9C-D866-4ACF-91FF-DEB60223F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34207" r="-2194" b="34727"/>
          <a:stretch/>
        </p:blipFill>
        <p:spPr>
          <a:xfrm>
            <a:off x="4455884" y="4141179"/>
            <a:ext cx="1984865" cy="982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E1F96-D8F2-43C0-AECA-67A493AEE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" t="63457" r="731" b="-15481"/>
          <a:stretch/>
        </p:blipFill>
        <p:spPr>
          <a:xfrm>
            <a:off x="5448316" y="5549063"/>
            <a:ext cx="1984865" cy="16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99494-D3D3-49ED-89FA-7A191638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6575" r="5452" b="46484"/>
          <a:stretch/>
        </p:blipFill>
        <p:spPr>
          <a:xfrm>
            <a:off x="1772432" y="0"/>
            <a:ext cx="9050055" cy="6901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C7972-D82E-47F8-9FEB-FB4ADA585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84" y="2993818"/>
            <a:ext cx="1257952" cy="1167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9B4BA9-A83C-423B-AEEA-8A1B167F6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39" y="3156657"/>
            <a:ext cx="1257952" cy="1167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A25D9C-4873-4573-8A1E-EBC47B2F5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21" y="3256865"/>
            <a:ext cx="1257952" cy="11671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6206CB-B654-4FFC-BADE-B66602F50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1" y="5411342"/>
            <a:ext cx="1257952" cy="1167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0A7C01-529D-4189-80D7-BD4B4833D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21" y="5411342"/>
            <a:ext cx="1257952" cy="11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99494-D3D3-49ED-89FA-7A191638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53356" r="9211" b="8903"/>
          <a:stretch/>
        </p:blipFill>
        <p:spPr>
          <a:xfrm>
            <a:off x="1208761" y="109603"/>
            <a:ext cx="10212955" cy="66387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9B4BA9-A83C-423B-AEEA-8A1B167F6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13" y="2673279"/>
            <a:ext cx="1257952" cy="1167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6F83D-A505-4C1B-90FA-0DA8D4F0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64" y="5123537"/>
            <a:ext cx="1257952" cy="1167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EAB866-CFB1-48E6-9694-8CAEE9409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17" y="5123537"/>
            <a:ext cx="1257952" cy="11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17D0B-BE93-4038-999C-8DD585186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480" r="5712" b="15616"/>
          <a:stretch/>
        </p:blipFill>
        <p:spPr>
          <a:xfrm>
            <a:off x="3018773" y="0"/>
            <a:ext cx="5318125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EF0984-784A-49A2-BE3D-4EB9D70E792D}"/>
              </a:ext>
            </a:extLst>
          </p:cNvPr>
          <p:cNvCxnSpPr/>
          <p:nvPr/>
        </p:nvCxnSpPr>
        <p:spPr>
          <a:xfrm flipV="1">
            <a:off x="4434214" y="1528175"/>
            <a:ext cx="826718" cy="13528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98D754-1ECE-48CD-A16E-B9AC1C5433C5}"/>
              </a:ext>
            </a:extLst>
          </p:cNvPr>
          <p:cNvCxnSpPr>
            <a:cxnSpLocks/>
          </p:cNvCxnSpPr>
          <p:nvPr/>
        </p:nvCxnSpPr>
        <p:spPr>
          <a:xfrm>
            <a:off x="4321479" y="4409162"/>
            <a:ext cx="1077239" cy="1265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839B5B-5B07-4691-9491-E1EC7EAAD1B7}"/>
              </a:ext>
            </a:extLst>
          </p:cNvPr>
          <p:cNvCxnSpPr>
            <a:cxnSpLocks/>
          </p:cNvCxnSpPr>
          <p:nvPr/>
        </p:nvCxnSpPr>
        <p:spPr>
          <a:xfrm flipV="1">
            <a:off x="4434214" y="4146114"/>
            <a:ext cx="964504" cy="1528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070B3-E83C-414C-A158-06A4CB7BBC63}"/>
              </a:ext>
            </a:extLst>
          </p:cNvPr>
          <p:cNvCxnSpPr>
            <a:cxnSpLocks/>
          </p:cNvCxnSpPr>
          <p:nvPr/>
        </p:nvCxnSpPr>
        <p:spPr>
          <a:xfrm flipH="1" flipV="1">
            <a:off x="5937337" y="5674290"/>
            <a:ext cx="1164922" cy="131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F06B27-C9CC-435E-8492-5C7B557327FB}"/>
              </a:ext>
            </a:extLst>
          </p:cNvPr>
          <p:cNvCxnSpPr>
            <a:cxnSpLocks/>
          </p:cNvCxnSpPr>
          <p:nvPr/>
        </p:nvCxnSpPr>
        <p:spPr>
          <a:xfrm flipH="1" flipV="1">
            <a:off x="5824603" y="2880986"/>
            <a:ext cx="1164922" cy="1255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1931D8-BEEA-4A2D-8042-3373858CCEBC}"/>
              </a:ext>
            </a:extLst>
          </p:cNvPr>
          <p:cNvCxnSpPr>
            <a:cxnSpLocks/>
          </p:cNvCxnSpPr>
          <p:nvPr/>
        </p:nvCxnSpPr>
        <p:spPr>
          <a:xfrm flipH="1" flipV="1">
            <a:off x="5822516" y="1484334"/>
            <a:ext cx="1164922" cy="1255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180D50-D3CA-4587-BB1B-508A64D082C8}"/>
              </a:ext>
            </a:extLst>
          </p:cNvPr>
          <p:cNvCxnSpPr>
            <a:cxnSpLocks/>
          </p:cNvCxnSpPr>
          <p:nvPr/>
        </p:nvCxnSpPr>
        <p:spPr>
          <a:xfrm flipV="1">
            <a:off x="5937337" y="1382560"/>
            <a:ext cx="739036" cy="2638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1B4E9-EDD1-4EE8-87F0-223EB520D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3653" r="9352" b="12511"/>
          <a:stretch/>
        </p:blipFill>
        <p:spPr>
          <a:xfrm>
            <a:off x="3131507" y="0"/>
            <a:ext cx="4784942" cy="68634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FBB12D-82F2-486B-8249-1D4CADDC7894}"/>
              </a:ext>
            </a:extLst>
          </p:cNvPr>
          <p:cNvSpPr/>
          <p:nvPr/>
        </p:nvSpPr>
        <p:spPr>
          <a:xfrm>
            <a:off x="4866361" y="1728591"/>
            <a:ext cx="1590806" cy="15908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6016F9A1-51D3-47CF-ADCE-927F43199A10}"/>
              </a:ext>
            </a:extLst>
          </p:cNvPr>
          <p:cNvSpPr/>
          <p:nvPr/>
        </p:nvSpPr>
        <p:spPr>
          <a:xfrm>
            <a:off x="3920647" y="3695178"/>
            <a:ext cx="889348" cy="977030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4E907333-3AD7-438D-898E-A9D91C6EA6B6}"/>
              </a:ext>
            </a:extLst>
          </p:cNvPr>
          <p:cNvSpPr/>
          <p:nvPr/>
        </p:nvSpPr>
        <p:spPr>
          <a:xfrm>
            <a:off x="6444641" y="3695178"/>
            <a:ext cx="889348" cy="977030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F8C2B031-9E96-4926-88FD-77B49F0CAF44}"/>
              </a:ext>
            </a:extLst>
          </p:cNvPr>
          <p:cNvSpPr/>
          <p:nvPr/>
        </p:nvSpPr>
        <p:spPr>
          <a:xfrm>
            <a:off x="3793298" y="3219189"/>
            <a:ext cx="3697266" cy="475989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F8BDACD2-F743-41A8-BD6E-374C6473549D}"/>
              </a:ext>
            </a:extLst>
          </p:cNvPr>
          <p:cNvSpPr/>
          <p:nvPr/>
        </p:nvSpPr>
        <p:spPr>
          <a:xfrm>
            <a:off x="3636723" y="4434214"/>
            <a:ext cx="3966576" cy="751562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AD09EFA-F801-4F43-A934-A34EF2A41845}"/>
              </a:ext>
            </a:extLst>
          </p:cNvPr>
          <p:cNvSpPr/>
          <p:nvPr/>
        </p:nvSpPr>
        <p:spPr>
          <a:xfrm>
            <a:off x="3323573" y="5147336"/>
            <a:ext cx="1661786" cy="1390389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0484112F-027C-4364-8AEA-8232DAAF5248}"/>
              </a:ext>
            </a:extLst>
          </p:cNvPr>
          <p:cNvSpPr/>
          <p:nvPr/>
        </p:nvSpPr>
        <p:spPr>
          <a:xfrm>
            <a:off x="6083474" y="5109756"/>
            <a:ext cx="1661786" cy="1390389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F5408-B803-4453-A71A-B58046C59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481" r="3632" b="7214"/>
          <a:stretch/>
        </p:blipFill>
        <p:spPr>
          <a:xfrm>
            <a:off x="3219189" y="0"/>
            <a:ext cx="4997885" cy="6924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4DAF8F-33D0-4648-B302-174DC9DB5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16" y="1503221"/>
            <a:ext cx="488515" cy="453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42C335-901A-45F9-ACA2-6C4C20148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49" y="2768350"/>
            <a:ext cx="488515" cy="453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BB3DD-F71A-497E-AC0C-61993D49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58" y="2782135"/>
            <a:ext cx="488515" cy="453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5BE6E-3A5E-4F0A-A8FC-288F42703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10" y="3202369"/>
            <a:ext cx="488515" cy="453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E39E-1587-4AEE-867D-CA762CECE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82731"/>
            <a:ext cx="488515" cy="4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42F54-3440-41B3-A13B-39B898EFC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750" r="9872" b="11232"/>
          <a:stretch/>
        </p:blipFill>
        <p:spPr>
          <a:xfrm>
            <a:off x="3093929" y="0"/>
            <a:ext cx="4809994" cy="6807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79244-B71B-424A-BBB3-1F54A6DE3FE6}"/>
              </a:ext>
            </a:extLst>
          </p:cNvPr>
          <p:cNvSpPr txBox="1"/>
          <p:nvPr/>
        </p:nvSpPr>
        <p:spPr>
          <a:xfrm>
            <a:off x="3569917" y="2636377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075D6-73F8-4295-A271-32893BD1CD1E}"/>
              </a:ext>
            </a:extLst>
          </p:cNvPr>
          <p:cNvSpPr txBox="1"/>
          <p:nvPr/>
        </p:nvSpPr>
        <p:spPr>
          <a:xfrm>
            <a:off x="4759889" y="1959269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3EE32-9D94-479A-BADD-C58136A42142}"/>
              </a:ext>
            </a:extLst>
          </p:cNvPr>
          <p:cNvSpPr txBox="1"/>
          <p:nvPr/>
        </p:nvSpPr>
        <p:spPr>
          <a:xfrm>
            <a:off x="5837128" y="1959269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E3FBC-EE0E-4784-8FD2-0D32478BD12C}"/>
              </a:ext>
            </a:extLst>
          </p:cNvPr>
          <p:cNvSpPr txBox="1"/>
          <p:nvPr/>
        </p:nvSpPr>
        <p:spPr>
          <a:xfrm>
            <a:off x="7139833" y="2616534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7A741-44E4-40AD-BF65-1C33410C2243}"/>
              </a:ext>
            </a:extLst>
          </p:cNvPr>
          <p:cNvSpPr txBox="1"/>
          <p:nvPr/>
        </p:nvSpPr>
        <p:spPr>
          <a:xfrm>
            <a:off x="5417506" y="6010305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ECB6A-7460-42C1-92CD-30601164973E}"/>
              </a:ext>
            </a:extLst>
          </p:cNvPr>
          <p:cNvSpPr txBox="1"/>
          <p:nvPr/>
        </p:nvSpPr>
        <p:spPr>
          <a:xfrm>
            <a:off x="4334007" y="3434911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màu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tím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A7872-48DE-4D9F-9596-970DC9A8E858}"/>
              </a:ext>
            </a:extLst>
          </p:cNvPr>
          <p:cNvSpPr txBox="1"/>
          <p:nvPr/>
        </p:nvSpPr>
        <p:spPr>
          <a:xfrm>
            <a:off x="6288069" y="3444306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màu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tím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A9B86-E443-4770-81EB-93A0217227E7}"/>
              </a:ext>
            </a:extLst>
          </p:cNvPr>
          <p:cNvSpPr txBox="1"/>
          <p:nvPr/>
        </p:nvSpPr>
        <p:spPr>
          <a:xfrm>
            <a:off x="5279720" y="4221624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màu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tím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B86D4-EE28-4D92-BB6F-B65658E63A8D}"/>
              </a:ext>
            </a:extLst>
          </p:cNvPr>
          <p:cNvSpPr txBox="1"/>
          <p:nvPr/>
        </p:nvSpPr>
        <p:spPr>
          <a:xfrm>
            <a:off x="4045905" y="4571999"/>
            <a:ext cx="713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màu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vàng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10348-553B-4A0B-874D-409D2C633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5297" r="4672" b="61461"/>
          <a:stretch/>
        </p:blipFill>
        <p:spPr>
          <a:xfrm>
            <a:off x="900591" y="300625"/>
            <a:ext cx="10390818" cy="56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10348-553B-4A0B-874D-409D2C633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38243" r="4784" b="5876"/>
          <a:stretch/>
        </p:blipFill>
        <p:spPr>
          <a:xfrm>
            <a:off x="886077" y="263949"/>
            <a:ext cx="10780132" cy="6330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9BA28-BFBE-445E-B868-C962C0DD0AE4}"/>
              </a:ext>
            </a:extLst>
          </p:cNvPr>
          <p:cNvSpPr txBox="1"/>
          <p:nvPr/>
        </p:nvSpPr>
        <p:spPr>
          <a:xfrm>
            <a:off x="5268088" y="1054320"/>
            <a:ext cx="13794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C0D58-FDE1-461B-AD46-04C7646A56BF}"/>
              </a:ext>
            </a:extLst>
          </p:cNvPr>
          <p:cNvSpPr txBox="1"/>
          <p:nvPr/>
        </p:nvSpPr>
        <p:spPr>
          <a:xfrm>
            <a:off x="5586416" y="1439041"/>
            <a:ext cx="1917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tam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28</Words>
  <Application>Microsoft Macintosh PowerPoint</Application>
  <PresentationFormat>Widescreen</PresentationFormat>
  <Paragraphs>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520</cp:revision>
  <dcterms:created xsi:type="dcterms:W3CDTF">2021-01-08T03:00:40Z</dcterms:created>
  <dcterms:modified xsi:type="dcterms:W3CDTF">2023-06-14T08:30:14Z</dcterms:modified>
</cp:coreProperties>
</file>